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07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29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10D15-5CBD-4D42-9810-C917D8E5F2DC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7A093-4EC2-4A62-B15D-3B22C3C97C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9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26DEAA-1F32-428D-BD4D-93635D9F6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5DDED35-6143-405B-985E-B0E48347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4A430D-74AE-41F7-9D23-09F073DE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84EE2A-9544-4CD2-8E7F-08466102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A629E-0539-4EED-AA19-3B2D3C62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97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D01017-DF0A-4BB2-BA48-BD698AE7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38F8FD-A9DE-48AA-AC4F-9435946C9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B4DA5D-2805-4B64-8AA2-92F17FAB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C879E3-F408-424C-8D80-61F157DE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7DF232A-57AF-4CA3-A4FB-6623E4F7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7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DC6D88D-C732-4D73-BF1B-AC3835648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37FD726-24AA-450D-965A-99321D98D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E928F2-D845-41F0-8341-8419E14D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9CB7D2-2E07-44AA-9CDB-B5CCBA5B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0387C1-6C51-4631-86B4-2821DEEF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94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E231F2-71D5-4F83-A407-86795354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A5BE04-113C-4F88-9C7A-C00D94E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4EDE5B-A310-4EE0-BFAC-39196505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9E196-452F-44CC-BC7F-1AD0373E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EA2A26-95A2-4C61-987B-E8D56292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366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06BD2C-81CB-400B-9C3E-A4BD18EB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323A38-DFAD-4B49-BA46-3C2AE625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0A58C0-49F2-440B-9DFC-12A87223A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97D3DA-B8B3-4E1E-947A-71752F31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EC4611-F36C-4CD1-9A54-CFE5F9FA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15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D435DD-4745-4414-A8F0-EFC4FCE7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7CF4B8-06DB-45F3-B38B-75D22F3D0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8F144-EE7F-4EA0-91DA-3A4F2A096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B8D001-0821-43AB-8AA4-24FA27C4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53D0E81-2B5F-4CB3-8C4A-DD184391B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1B708C-FFE6-4893-960A-608979AA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4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B6139E-EB7F-4A92-A130-EACB8D54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B3D3A1-D62E-4D1D-A8CA-BE89FD7C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79AAA93-6215-4182-A93E-49DF1F2B6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E83CDEA-0310-4E53-82BC-1B12F7FBA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0C8A844-3C34-406D-8F38-F5231846E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4BEA85A-2FD5-4655-A32D-0D4E8113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F92050-032B-4BBF-B9EB-52FD2D32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346DC3-9D6F-4E76-87C9-56767D08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109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3460E-C125-49BF-B5A9-2F42F573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2CE3D04-E016-469F-B377-6FAFA4DE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FBDB00-CDB4-45C8-A241-93837E4E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02EB0F-E2DB-4F47-A5EB-0CA63CDB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486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777A76E-28BE-4C8E-B80B-EE9669CE3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FF0377F-2D8F-4DEB-A309-FBCA98A0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231735-5AB8-4B84-839C-3C91EC67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88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CAEB7-B248-41B6-B275-FFE219C4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F3E466-5492-4434-A62D-DA17D204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22E8E05-FA2E-45D6-A9FF-048AF6CD0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979B08-C29D-4EFF-B5EB-5D7FF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2522CA-7E34-45A3-B1B1-2C7F4520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4E6800F-9293-4DD6-85BC-3824799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0206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642B27-5B13-4BA1-BA0C-098CA0BA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DD6C0AD-4E3A-4FD1-AAD0-85D3B7FF5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5841A28-04C1-4FE8-B67B-D32F016D4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346AF8-EE1A-4BF4-86C4-E3C87C9E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A5F9A4-AB34-4A42-B260-00BF7290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C908EB-3FCD-43D2-B590-DDF53B26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6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A1B6182-1881-4D7D-9A86-01FA9C1B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D49DC9-EF61-4896-AC2C-1F599C682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3F11D8-19E7-4CAB-A1E3-1F9117C47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8566E-2240-47D6-AEAD-7EB7B1D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4680E0-ECC7-4E46-BE53-A24BDA54E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843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3BDA06-BDF8-40AC-AB9C-11CA191C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Grad-CAM</a:t>
            </a:r>
            <a:r>
              <a:rPr kumimoji="1" lang="ja-JP" altLang="en-US" dirty="0" smtClean="0"/>
              <a:t>適用結果（手動画像）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447BD5-3261-47A9-9112-0542C8B90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5894" cy="4351338"/>
          </a:xfrm>
        </p:spPr>
        <p:txBody>
          <a:bodyPr/>
          <a:lstStyle/>
          <a:p>
            <a:r>
              <a:rPr kumimoji="1" lang="ja-JP" altLang="en-US" dirty="0"/>
              <a:t>画像は左上、右上、左下、右下の順にテストデータの番号順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　例）</a:t>
            </a:r>
            <a:r>
              <a:rPr kumimoji="1" lang="en-US" altLang="ja-JP" dirty="0" smtClean="0"/>
              <a:t>a0-1-4 </a:t>
            </a:r>
            <a:r>
              <a:rPr kumimoji="1" lang="en-US" altLang="ja-JP" dirty="0"/>
              <a:t>-&gt; a0-1-8 -&gt; a0-2-3 </a:t>
            </a:r>
            <a:r>
              <a:rPr kumimoji="1" lang="en-US" altLang="ja-JP" dirty="0" smtClean="0"/>
              <a:t>-&gt;...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スライド</a:t>
            </a:r>
            <a:r>
              <a:rPr lang="ja-JP" altLang="en-US" dirty="0" smtClean="0"/>
              <a:t>左上アルファベット</a:t>
            </a:r>
            <a:r>
              <a:rPr lang="ja-JP" altLang="en-US" dirty="0"/>
              <a:t>は</a:t>
            </a:r>
            <a:r>
              <a:rPr kumimoji="1" lang="en-US" altLang="ja-JP" dirty="0" smtClean="0"/>
              <a:t>A:</a:t>
            </a:r>
            <a:r>
              <a:rPr kumimoji="1" lang="ja-JP" altLang="en-US" dirty="0" smtClean="0"/>
              <a:t>ラベル</a:t>
            </a:r>
            <a:r>
              <a:rPr kumimoji="1" lang="en-US" altLang="ja-JP" dirty="0" smtClean="0"/>
              <a:t>0,B:</a:t>
            </a:r>
            <a:r>
              <a:rPr kumimoji="1" lang="ja-JP" altLang="en-US" dirty="0" smtClean="0"/>
              <a:t>ラベル</a:t>
            </a:r>
            <a:r>
              <a:rPr kumimoji="1" lang="en-US" altLang="ja-JP" dirty="0" smtClean="0"/>
              <a:t>1,…,G:</a:t>
            </a:r>
            <a:r>
              <a:rPr kumimoji="1" lang="ja-JP" altLang="en-US" dirty="0" smtClean="0"/>
              <a:t>ラベル</a:t>
            </a:r>
            <a:r>
              <a:rPr kumimoji="1" lang="en-US" altLang="ja-JP" dirty="0" smtClean="0"/>
              <a:t>6</a:t>
            </a:r>
          </a:p>
          <a:p>
            <a:pPr marL="0" indent="0">
              <a:buNone/>
            </a:pPr>
            <a:r>
              <a:rPr lang="ja-JP" altLang="en-US" dirty="0"/>
              <a:t>データ容量の関係</a:t>
            </a:r>
            <a:r>
              <a:rPr lang="ja-JP" altLang="en-US" dirty="0" smtClean="0"/>
              <a:t>で</a:t>
            </a:r>
            <a:r>
              <a:rPr lang="en-US" altLang="ja-JP" dirty="0" smtClean="0"/>
              <a:t>E</a:t>
            </a:r>
            <a:r>
              <a:rPr lang="ja-JP" altLang="en-US" dirty="0" smtClean="0"/>
              <a:t>から別ファイルです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ja-JP" altLang="en-US" dirty="0"/>
              <a:t>色が赤に近いほどモデルが注目している範囲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9395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E086C9-2C76-41BB-873D-6ECDED59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DD201A19-4EA2-4D44-AEE7-EC72C2975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6798" y="412681"/>
            <a:ext cx="5447002" cy="2825888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CD0DE1-A29E-4F64-9FD8-D22BC729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2563"/>
            <a:ext cx="4886182" cy="26261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7B220E7-97A8-4380-80F9-77A7907FC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22" y="3947363"/>
            <a:ext cx="5988737" cy="23980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7B4D4FC-60CA-49F1-900A-7E6313112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735" y="3839772"/>
            <a:ext cx="4176264" cy="265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8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691AE7-12CB-4796-B055-52C41D6F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67ED9FD-2574-4F08-B88E-C2BB7837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79" y="3468756"/>
            <a:ext cx="4055726" cy="2925279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0862FCB-0204-406F-B770-1635446D4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5567"/>
            <a:ext cx="4434507" cy="271024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8F5926-2715-41EF-901E-B080C053F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497" y="3170523"/>
            <a:ext cx="5562061" cy="344223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46A35B0-FC9F-42F4-9021-057809224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123" y="-41929"/>
            <a:ext cx="6774891" cy="312306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360D7C-6F98-470E-BD48-45DD3A459071}"/>
              </a:ext>
            </a:extLst>
          </p:cNvPr>
          <p:cNvSpPr txBox="1"/>
          <p:nvPr/>
        </p:nvSpPr>
        <p:spPr>
          <a:xfrm>
            <a:off x="667320" y="180459"/>
            <a:ext cx="4716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/>
              <a:t>D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088028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4B3A4C-7B6B-47ED-B0CC-422A6FB95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7B0BF1D9-6D14-4DD7-A1AC-71C0A24F8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555" y="3762868"/>
            <a:ext cx="5369633" cy="3095132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1D9088-30D7-4198-B12B-6DA36464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724" y="195123"/>
            <a:ext cx="4018981" cy="29397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72E2122-BABA-4726-89D8-EF785D27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69001"/>
            <a:ext cx="4622450" cy="358899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A3A6997-89E6-45B0-9FCC-BC6136945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106" y="-307391"/>
            <a:ext cx="4518894" cy="32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8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57CEA4-2C26-4AE7-9443-4CD184C1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97879B-3EAF-4CE5-B0CE-80C667A76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DE70A35-89BD-49F8-A297-FDFFE5B3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935" y="0"/>
            <a:ext cx="5499380" cy="33746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1A9CC82-3B09-4EC2-9342-6F1412309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8" y="3512935"/>
            <a:ext cx="5206794" cy="299406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7E5E263-BC7E-489C-8FEF-A23396AEF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956" y="3623487"/>
            <a:ext cx="5348419" cy="33680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E2C1C99-DD47-4C4D-BB4D-1897E01D4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85" y="147900"/>
            <a:ext cx="5202858" cy="30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7FEC3D-82A8-436A-84AC-E509BA64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844586A-DA7D-4054-819F-D8D3811C9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539" y="1402159"/>
            <a:ext cx="4489174" cy="1794866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7876966-1CD9-49AB-AB45-2B9563EA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73" y="474287"/>
            <a:ext cx="5159311" cy="27768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F6249A3-426B-4A67-B6DA-308AC5C4E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39" y="3855233"/>
            <a:ext cx="5236434" cy="25284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46B61E3-0600-42D5-8111-6602A063B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029" y="3764273"/>
            <a:ext cx="5723128" cy="27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5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9CA4FA-B5A6-4663-9B26-98F16F18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AEFC098-32F4-4525-B3A3-5407F4A98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61529"/>
            <a:ext cx="4493075" cy="2567471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A2E4BB1-40EE-4BE2-B8F9-CDAEC9DD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96" y="973985"/>
            <a:ext cx="5465968" cy="234255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38B58F0-CEAF-43D2-B031-3EF2BF19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82" y="3912928"/>
            <a:ext cx="6114520" cy="28366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FABD2F7-70B1-472B-AC2A-9E54E7B2B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531" y="3508032"/>
            <a:ext cx="4375269" cy="293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9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2E197D-1F55-4E69-B6D3-1F539B1B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AA4F11F-DF7A-4E7A-A06C-E2A8E0702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83" y="365125"/>
            <a:ext cx="5997202" cy="3259741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FF4AE7C-7E87-4313-8105-F460A1F4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385" y="732468"/>
            <a:ext cx="5137891" cy="25250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32460AE-0863-4C56-85B6-875C18793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0" y="3992209"/>
            <a:ext cx="6212574" cy="235172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50213D4-0BE3-4B38-A8FA-E6C7CB54F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306" y="3667841"/>
            <a:ext cx="6212574" cy="28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3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8AE6F5-87EC-43C2-B736-CE332099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071DD8C-1D7D-4732-AC09-0A3C2F033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071" y="737456"/>
            <a:ext cx="5801203" cy="2803226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4E0E5C4-6EAD-484F-A253-B2CBF20F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403" y="365125"/>
            <a:ext cx="4925526" cy="280322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C9A148D-6CD2-448C-BCFE-3A58C9857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0" y="3765700"/>
            <a:ext cx="6576637" cy="214369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4F94BEE-AAAA-4618-B3E5-FB787A875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247" y="3765700"/>
            <a:ext cx="6181007" cy="304045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BFB4A2-04F7-43E5-B857-72F167E8A5A2}"/>
              </a:ext>
            </a:extLst>
          </p:cNvPr>
          <p:cNvSpPr txBox="1"/>
          <p:nvPr/>
        </p:nvSpPr>
        <p:spPr>
          <a:xfrm>
            <a:off x="627071" y="223520"/>
            <a:ext cx="7038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000" dirty="0"/>
              <a:t>B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17557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1C1620-9B9F-431C-9E94-92E8CA93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104175B-DB8C-4291-B57B-64DAB14DC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5645260" cy="2108471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C7BD993-D2AF-49BE-B6D3-7297A185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946" y="873874"/>
            <a:ext cx="4739349" cy="22625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F759C81-6A55-4209-8317-CE75935C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64" y="3479521"/>
            <a:ext cx="6387382" cy="307184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3F63E47-1221-4609-B25E-DE56691A9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005" y="3577971"/>
            <a:ext cx="5829083" cy="28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68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15C049-34FD-4C36-AF5A-D3A58725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2745C81-E2E1-4734-8EDF-575D40AEC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588552"/>
            <a:ext cx="5076030" cy="2204270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5A2710D-B4CE-4635-9546-54FDC2CCC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7815"/>
            <a:ext cx="5076030" cy="254574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1975F7A-39C5-4539-9201-024C487D0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887" y="3448455"/>
            <a:ext cx="6088374" cy="28510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CDC6AB7-8F34-4BBE-A7DB-51E9FD246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783" y="3327455"/>
            <a:ext cx="5907591" cy="31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2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E2593-B96D-4091-8D60-404D6B5A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B73D593-E2BC-4EE9-9D16-92D94EF3E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4896" y="495621"/>
            <a:ext cx="5492905" cy="2646984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30972A7-F201-42F8-83FC-C4338343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7" y="705762"/>
            <a:ext cx="5284480" cy="29477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9B7CB92-EC96-4EAC-8EB2-60A1F9DC1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21" y="3653494"/>
            <a:ext cx="4655511" cy="318260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B9E612-899E-4FB0-86BE-2DE934120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631" y="3429000"/>
            <a:ext cx="5068169" cy="366633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E8E90A-38AA-46D4-A37B-01026D91B5ED}"/>
              </a:ext>
            </a:extLst>
          </p:cNvPr>
          <p:cNvSpPr txBox="1"/>
          <p:nvPr/>
        </p:nvSpPr>
        <p:spPr>
          <a:xfrm>
            <a:off x="667320" y="180459"/>
            <a:ext cx="4475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000" dirty="0"/>
              <a:t>C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05129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A5C72D-1566-4804-9A7A-AD6EF924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BF13420A-3213-4E2B-90F8-C898FECDD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97" y="3146750"/>
            <a:ext cx="5166436" cy="3004002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82910D-736E-45CE-912B-C7DECE7A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2228"/>
            <a:ext cx="4805533" cy="23846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F37487-33CB-49C8-9E9B-0F865BCA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15" y="230188"/>
            <a:ext cx="5328885" cy="291656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F510A13-8892-442E-9E83-F490D0851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263" y="3401220"/>
            <a:ext cx="4906537" cy="30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13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128178</TotalTime>
  <Words>27</Words>
  <Application>Microsoft Office PowerPoint</Application>
  <PresentationFormat>ワイド画面</PresentationFormat>
  <Paragraphs>12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游ゴシック</vt:lpstr>
      <vt:lpstr>游ゴシック Light</vt:lpstr>
      <vt:lpstr>Arial</vt:lpstr>
      <vt:lpstr>Office テーマ</vt:lpstr>
      <vt:lpstr>Grad-CAM適用結果（手動画像）</vt:lpstr>
      <vt:lpstr>a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後期2</dc:title>
  <dc:creator>啓希 篠原</dc:creator>
  <cp:lastModifiedBy>Windows ユーザー</cp:lastModifiedBy>
  <cp:revision>314</cp:revision>
  <dcterms:created xsi:type="dcterms:W3CDTF">2023-10-04T20:07:16Z</dcterms:created>
  <dcterms:modified xsi:type="dcterms:W3CDTF">2025-07-28T01:16:41Z</dcterms:modified>
</cp:coreProperties>
</file>